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  <p:sldId id="264" r:id="rId10"/>
    <p:sldId id="294" r:id="rId11"/>
    <p:sldId id="293" r:id="rId12"/>
    <p:sldId id="292" r:id="rId13"/>
    <p:sldId id="291" r:id="rId14"/>
    <p:sldId id="290" r:id="rId15"/>
    <p:sldId id="289" r:id="rId16"/>
    <p:sldId id="288" r:id="rId17"/>
    <p:sldId id="287" r:id="rId18"/>
    <p:sldId id="286" r:id="rId19"/>
    <p:sldId id="285" r:id="rId20"/>
    <p:sldId id="284" r:id="rId21"/>
    <p:sldId id="283" r:id="rId22"/>
    <p:sldId id="282" r:id="rId23"/>
    <p:sldId id="281" r:id="rId24"/>
    <p:sldId id="280" r:id="rId25"/>
    <p:sldId id="279" r:id="rId26"/>
    <p:sldId id="265" r:id="rId27"/>
    <p:sldId id="295" r:id="rId28"/>
    <p:sldId id="299" r:id="rId29"/>
    <p:sldId id="297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91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89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57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67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082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02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13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91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50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16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75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9E27-22A6-4DB2-A2BD-31527341F02A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BF662-CB97-4BF4-B819-C27756E797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39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1980" y="245619"/>
            <a:ext cx="9827739" cy="644067"/>
          </a:xfrm>
        </p:spPr>
        <p:txBody>
          <a:bodyPr>
            <a:normAutofit/>
          </a:bodyPr>
          <a:lstStyle/>
          <a:p>
            <a:r>
              <a:rPr lang="de-DE" sz="4000" dirty="0" smtClean="0"/>
              <a:t>Vorbereitungsarbeiten für die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78876" y="990643"/>
            <a:ext cx="3253946" cy="37683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Juli bis November 2021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0" y="2687512"/>
            <a:ext cx="4966208" cy="372465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64" y="1682496"/>
            <a:ext cx="4966208" cy="37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8" y="2094293"/>
            <a:ext cx="5371069" cy="40283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05" y="2094293"/>
            <a:ext cx="5371068" cy="40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0" y="2454876"/>
            <a:ext cx="5511114" cy="413333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02" y="1925750"/>
            <a:ext cx="5082747" cy="38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9" y="1925750"/>
            <a:ext cx="6123976" cy="45929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98" y="2232803"/>
            <a:ext cx="5118443" cy="383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" y="2364760"/>
            <a:ext cx="5550588" cy="41629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93" y="2364760"/>
            <a:ext cx="5550588" cy="41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4" y="1925750"/>
            <a:ext cx="6261911" cy="469643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50" y="2515187"/>
            <a:ext cx="4690076" cy="35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9" y="2549508"/>
            <a:ext cx="5299812" cy="397485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98" y="1925750"/>
            <a:ext cx="5234629" cy="39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0" y="1925750"/>
            <a:ext cx="5371071" cy="40283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78" y="2504302"/>
            <a:ext cx="5458940" cy="40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180" y="2596485"/>
            <a:ext cx="4526856" cy="339514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16" y="2018435"/>
            <a:ext cx="6052066" cy="45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2" y="1961244"/>
            <a:ext cx="6188512" cy="464138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7778" y="2120914"/>
            <a:ext cx="5121958" cy="38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089" y="2362949"/>
            <a:ext cx="4668610" cy="35014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26" y="1896576"/>
            <a:ext cx="6068542" cy="455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1980" y="245619"/>
            <a:ext cx="9827739" cy="644067"/>
          </a:xfrm>
        </p:spPr>
        <p:txBody>
          <a:bodyPr>
            <a:normAutofit/>
          </a:bodyPr>
          <a:lstStyle/>
          <a:p>
            <a:r>
              <a:rPr lang="de-DE" sz="4000" dirty="0" smtClean="0"/>
              <a:t>Vorbereitungsarbeiten für die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78876" y="990643"/>
            <a:ext cx="3253946" cy="37683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Juli bis November 2021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2" y="2267712"/>
            <a:ext cx="5464980" cy="40987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84" y="2267712"/>
            <a:ext cx="5464980" cy="409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2356" y="2210250"/>
            <a:ext cx="4991618" cy="374371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6" y="2058211"/>
            <a:ext cx="6026272" cy="45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1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3" y="2442520"/>
            <a:ext cx="5456194" cy="409214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82" y="2442520"/>
            <a:ext cx="5456195" cy="40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" y="1925750"/>
            <a:ext cx="5231027" cy="39232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90" y="2796746"/>
            <a:ext cx="5743146" cy="387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2" y="1925750"/>
            <a:ext cx="5612275" cy="420920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2" y="1925750"/>
            <a:ext cx="5612276" cy="42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5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5" y="1852070"/>
            <a:ext cx="5041557" cy="37811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989" y="2372497"/>
            <a:ext cx="5491892" cy="41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87" y="1925750"/>
            <a:ext cx="5974328" cy="448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Vorbereitende Arbeiten für die Schulerweiterung</a:t>
            </a:r>
            <a:br>
              <a:rPr lang="de-DE" sz="4000" dirty="0" smtClean="0"/>
            </a:br>
            <a:r>
              <a:rPr lang="de-DE" sz="4000" dirty="0" smtClean="0"/>
              <a:t>und Brandschutzmaßnahmen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2022 bis April 2023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38" y="2042985"/>
            <a:ext cx="6030096" cy="45225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22" y="2459916"/>
            <a:ext cx="4692161" cy="351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Vorbereitende Arbeiten für die Schulerweiterung</a:t>
            </a:r>
            <a:br>
              <a:rPr lang="de-DE" sz="4000" dirty="0" smtClean="0"/>
            </a:br>
            <a:r>
              <a:rPr lang="de-DE" sz="4000" dirty="0" smtClean="0"/>
              <a:t>und Brandschutzmaßnahmen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2022 bis April 2023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069" y="2543170"/>
            <a:ext cx="4564447" cy="342333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6381" y="2543170"/>
            <a:ext cx="4564447" cy="34233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2892" y="2543169"/>
            <a:ext cx="4564447" cy="34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Vorbereitende Arbeiten für die Schulerweiterung</a:t>
            </a:r>
            <a:br>
              <a:rPr lang="de-DE" sz="4000" dirty="0" smtClean="0"/>
            </a:br>
            <a:r>
              <a:rPr lang="de-DE" sz="4000" dirty="0" smtClean="0"/>
              <a:t>und Brandschutzmaßnahmen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2022 bis April 2023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638" y="2599261"/>
            <a:ext cx="4552997" cy="34147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3414" y="2599261"/>
            <a:ext cx="4552999" cy="341474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6702" y="2599262"/>
            <a:ext cx="4552997" cy="341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Vorbereitende Arbeiten für die Schulerweiterung</a:t>
            </a:r>
            <a:br>
              <a:rPr lang="de-DE" sz="4000" dirty="0" smtClean="0"/>
            </a:br>
            <a:r>
              <a:rPr lang="de-DE" sz="4000" dirty="0" smtClean="0"/>
              <a:t>und Brandschutzmaßnahmen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2022 bis April 2023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606" y="2497069"/>
            <a:ext cx="4570555" cy="34279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7666" y="2497069"/>
            <a:ext cx="4570555" cy="34279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1296" y="2934812"/>
            <a:ext cx="4612852" cy="259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1980" y="245619"/>
            <a:ext cx="9827739" cy="644067"/>
          </a:xfrm>
        </p:spPr>
        <p:txBody>
          <a:bodyPr>
            <a:normAutofit/>
          </a:bodyPr>
          <a:lstStyle/>
          <a:p>
            <a:r>
              <a:rPr lang="de-DE" sz="4000" dirty="0" smtClean="0"/>
              <a:t>Vorbereitungsarbeiten für die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78876" y="990643"/>
            <a:ext cx="3253946" cy="37683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Juli bis November 2021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3" y="2674331"/>
            <a:ext cx="5080000" cy="381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64" y="1611309"/>
            <a:ext cx="5097748" cy="38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1980" y="245619"/>
            <a:ext cx="9827739" cy="644067"/>
          </a:xfrm>
        </p:spPr>
        <p:txBody>
          <a:bodyPr>
            <a:normAutofit/>
          </a:bodyPr>
          <a:lstStyle/>
          <a:p>
            <a:r>
              <a:rPr lang="de-DE" sz="4000" dirty="0" smtClean="0"/>
              <a:t>Vorbereitungsarbeiten für die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78876" y="990643"/>
            <a:ext cx="3253946" cy="37683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Juli bis November 2021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6" y="1593198"/>
            <a:ext cx="4595151" cy="34442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43" y="2376451"/>
            <a:ext cx="5665216" cy="42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1980" y="245619"/>
            <a:ext cx="9827739" cy="644067"/>
          </a:xfrm>
        </p:spPr>
        <p:txBody>
          <a:bodyPr>
            <a:normAutofit/>
          </a:bodyPr>
          <a:lstStyle/>
          <a:p>
            <a:r>
              <a:rPr lang="de-DE" sz="4000" dirty="0" smtClean="0"/>
              <a:t>Vorbereitungsarbeiten für die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78876" y="990643"/>
            <a:ext cx="3253946" cy="37683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Juli bis November 2021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" y="2776150"/>
            <a:ext cx="4767841" cy="357588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638" y="1795189"/>
            <a:ext cx="6122726" cy="45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1980" y="245619"/>
            <a:ext cx="9827739" cy="644067"/>
          </a:xfrm>
        </p:spPr>
        <p:txBody>
          <a:bodyPr>
            <a:normAutofit/>
          </a:bodyPr>
          <a:lstStyle/>
          <a:p>
            <a:r>
              <a:rPr lang="de-DE" sz="4000" dirty="0" smtClean="0"/>
              <a:t>Vorbereitungsarbeiten für die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78876" y="990643"/>
            <a:ext cx="3253946" cy="37683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Juli bis November 2021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" y="1848240"/>
            <a:ext cx="5561337" cy="41710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70" y="2685536"/>
            <a:ext cx="5221555" cy="388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1980" y="245619"/>
            <a:ext cx="9827739" cy="644067"/>
          </a:xfrm>
        </p:spPr>
        <p:txBody>
          <a:bodyPr>
            <a:normAutofit/>
          </a:bodyPr>
          <a:lstStyle/>
          <a:p>
            <a:r>
              <a:rPr lang="de-DE" sz="4000" dirty="0" smtClean="0"/>
              <a:t>Vorbereitungsarbeiten für die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78876" y="990643"/>
            <a:ext cx="3253946" cy="37683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Juli bis November 2021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45" y="1590088"/>
            <a:ext cx="3648377" cy="485851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2678" y="2201063"/>
            <a:ext cx="4887800" cy="36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1980" y="245619"/>
            <a:ext cx="9827739" cy="644067"/>
          </a:xfrm>
        </p:spPr>
        <p:txBody>
          <a:bodyPr>
            <a:normAutofit/>
          </a:bodyPr>
          <a:lstStyle/>
          <a:p>
            <a:r>
              <a:rPr lang="de-DE" sz="4000" dirty="0" smtClean="0"/>
              <a:t>Vorbereitungsarbeiten für die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78876" y="990643"/>
            <a:ext cx="3253946" cy="376838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Juli bis November 2021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33" y="1593150"/>
            <a:ext cx="6822027" cy="50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87" y="245619"/>
            <a:ext cx="10044231" cy="1048182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Aufstellung, Einrichtung und Fertigstellung</a:t>
            </a:r>
            <a:br>
              <a:rPr lang="de-DE" sz="4000" dirty="0" smtClean="0"/>
            </a:br>
            <a:r>
              <a:rPr lang="de-DE" sz="4000" dirty="0" smtClean="0"/>
              <a:t>der Containeranlage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70630" y="1367481"/>
            <a:ext cx="3639642" cy="484589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Dezember 2021 bis Mai 2022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5619"/>
            <a:ext cx="1228518" cy="112186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8" y="1852070"/>
            <a:ext cx="6315675" cy="473675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66" y="2337643"/>
            <a:ext cx="5000160" cy="375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Microsoft Office PowerPoint</Application>
  <PresentationFormat>Breitbild</PresentationFormat>
  <Paragraphs>58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Larissa</vt:lpstr>
      <vt:lpstr>Vorbereitungsarbeiten für die Containeranlage</vt:lpstr>
      <vt:lpstr>Vorbereitungsarbeiten für die Containeranlage</vt:lpstr>
      <vt:lpstr>Vorbereitungsarbeiten für die Containeranlage</vt:lpstr>
      <vt:lpstr>Vorbereitungsarbeiten für die Containeranlage</vt:lpstr>
      <vt:lpstr>Vorbereitungsarbeiten für die Containeranlage</vt:lpstr>
      <vt:lpstr>Vorbereitungsarbeiten für die Containeranlage</vt:lpstr>
      <vt:lpstr>Vorbereitungsarbeiten für die Containeranlage</vt:lpstr>
      <vt:lpstr>Vorbereitungsarbeiten für die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Aufstellung, Einrichtung und Fertigstellung der Containeranlage</vt:lpstr>
      <vt:lpstr>Vorbereitende Arbeiten für die Schulerweiterung und Brandschutzmaßnahmen</vt:lpstr>
      <vt:lpstr>Vorbereitende Arbeiten für die Schulerweiterung und Brandschutzmaßnahmen</vt:lpstr>
      <vt:lpstr>Vorbereitende Arbeiten für die Schulerweiterung und Brandschutzmaßnahmen</vt:lpstr>
      <vt:lpstr>Vorbereitende Arbeiten für die Schulerweiterung und Brandschutzmaßnahmen</vt:lpstr>
    </vt:vector>
  </TitlesOfParts>
  <Company>regio 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Vorbereitungsarbeiten für die Containeranlage</dc:title>
  <dc:creator>Thöneböhn, Katja (Herzogenrath)</dc:creator>
  <cp:lastModifiedBy>Thöneböhn, Katja (Herzogenrath)</cp:lastModifiedBy>
  <cp:revision>5</cp:revision>
  <dcterms:created xsi:type="dcterms:W3CDTF">2023-04-17T15:05:23Z</dcterms:created>
  <dcterms:modified xsi:type="dcterms:W3CDTF">2023-04-17T15:37:13Z</dcterms:modified>
</cp:coreProperties>
</file>